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8" r:id="rId2"/>
    <p:sldId id="259" r:id="rId3"/>
    <p:sldId id="300" r:id="rId4"/>
    <p:sldId id="304" r:id="rId5"/>
    <p:sldId id="303" r:id="rId6"/>
    <p:sldId id="350" r:id="rId7"/>
    <p:sldId id="354" r:id="rId8"/>
    <p:sldId id="352" r:id="rId9"/>
    <p:sldId id="324" r:id="rId10"/>
    <p:sldId id="314" r:id="rId11"/>
    <p:sldId id="312" r:id="rId12"/>
    <p:sldId id="325" r:id="rId13"/>
    <p:sldId id="316" r:id="rId14"/>
    <p:sldId id="326" r:id="rId15"/>
    <p:sldId id="327" r:id="rId16"/>
    <p:sldId id="328" r:id="rId17"/>
    <p:sldId id="320" r:id="rId18"/>
    <p:sldId id="347" r:id="rId19"/>
    <p:sldId id="353" r:id="rId20"/>
    <p:sldId id="321" r:id="rId21"/>
    <p:sldId id="357" r:id="rId22"/>
    <p:sldId id="331" r:id="rId23"/>
    <p:sldId id="356" r:id="rId24"/>
    <p:sldId id="348" r:id="rId25"/>
    <p:sldId id="330" r:id="rId26"/>
    <p:sldId id="332" r:id="rId27"/>
    <p:sldId id="334" r:id="rId28"/>
    <p:sldId id="337" r:id="rId29"/>
    <p:sldId id="339" r:id="rId30"/>
    <p:sldId id="311" r:id="rId31"/>
    <p:sldId id="306" r:id="rId32"/>
    <p:sldId id="307" r:id="rId33"/>
    <p:sldId id="308" r:id="rId34"/>
    <p:sldId id="309" r:id="rId35"/>
    <p:sldId id="336" r:id="rId36"/>
    <p:sldId id="344" r:id="rId37"/>
    <p:sldId id="346" r:id="rId38"/>
    <p:sldId id="345" r:id="rId39"/>
    <p:sldId id="355" r:id="rId40"/>
    <p:sldId id="359" r:id="rId41"/>
    <p:sldId id="360" r:id="rId42"/>
    <p:sldId id="295" r:id="rId43"/>
    <p:sldId id="361" r:id="rId44"/>
    <p:sldId id="362" r:id="rId4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4441" autoAdjust="0"/>
    <p:restoredTop sz="90364" autoAdjust="0"/>
  </p:normalViewPr>
  <p:slideViewPr>
    <p:cSldViewPr showGuides="1">
      <p:cViewPr varScale="1">
        <p:scale>
          <a:sx n="103" d="100"/>
          <a:sy n="103" d="100"/>
        </p:scale>
        <p:origin x="263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CFCA75-6703-466C-80F5-AB6BD4B7DFC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FF4A61-677B-4CA7-8466-3C16F31A3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9164B-CB28-436E-94D3-466A2980652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F4A61-677B-4CA7-8466-3C16F31A3E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7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Perspective photographs were taken at each of the four placards.  For consistency, the photos were taken from a standing position, at my eye level.</a:t>
            </a:r>
          </a:p>
          <a:p>
            <a:pPr defTabSz="931774">
              <a:defRPr/>
            </a:pP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Nikkor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50mm lens</a:t>
            </a:r>
          </a:p>
          <a:p>
            <a:pPr defTabSz="931774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F4A61-677B-4CA7-8466-3C16F31A3E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9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F4A61-677B-4CA7-8466-3C16F31A3E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64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FF4A61-677B-4CA7-8466-3C16F31A3E5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3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5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3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66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9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86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1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8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2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2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5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58948-08E9-4B47-9FEE-F3FA0465E4E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ECBE4-1CBB-49C2-9DB3-FAAF0E274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4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google.com/url?sa=i&amp;rct=j&amp;q=&amp;esrc=s&amp;frm=1&amp;source=images&amp;cd=&amp;cad=rja&amp;uact=8&amp;ved=0CAcQjRw&amp;url=https://twitter.com/seattlepd&amp;ei=jXAAVZ-POZCcoQSD94HYDg&amp;bvm=bv.87920726,d.cGU&amp;psig=AFQjCNHhpUxrcs5IKlBAPV2U5YFyGHdOUg&amp;ust=1426178537018279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2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514600" y="5486400"/>
            <a:ext cx="41148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Detective Kim Biggs</a:t>
            </a:r>
          </a:p>
          <a:p>
            <a:pPr eaLnBrk="1" hangingPunct="1"/>
            <a:r>
              <a:rPr lang="en-US" sz="20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Certified Crime Scene Analyst</a:t>
            </a:r>
          </a:p>
        </p:txBody>
      </p:sp>
      <p:pic>
        <p:nvPicPr>
          <p:cNvPr id="20" name="Picture 19" descr="IAI 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1307" y="5509846"/>
            <a:ext cx="536185" cy="914400"/>
          </a:xfrm>
          <a:prstGeom prst="rect">
            <a:avLst/>
          </a:prstGeom>
        </p:spPr>
      </p:pic>
      <p:pic>
        <p:nvPicPr>
          <p:cNvPr id="1026" name="Picture 2" descr="https://pbs.twimg.com/profile_images/545760770642804736/j0Vvtgju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762000"/>
            <a:ext cx="3928478" cy="39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1983616"/>
            <a:ext cx="525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2017-219301</a:t>
            </a:r>
          </a:p>
          <a:p>
            <a:pPr algn="ctr"/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6818 62</a:t>
            </a:r>
            <a:r>
              <a:rPr lang="en-US" sz="3600" b="1" baseline="30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Avenue NE</a:t>
            </a:r>
          </a:p>
          <a:p>
            <a:pPr algn="ctr"/>
            <a:r>
              <a:rPr lang="en-US" sz="36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#4303</a:t>
            </a:r>
          </a:p>
        </p:txBody>
      </p:sp>
    </p:spTree>
    <p:extLst>
      <p:ext uri="{BB962C8B-B14F-4D97-AF65-F5344CB8AC3E}">
        <p14:creationId xmlns:p14="http://schemas.microsoft.com/office/powerpoint/2010/main" val="1903560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3" y="274638"/>
            <a:ext cx="8335114" cy="636044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267200" y="533400"/>
            <a:ext cx="221043" cy="484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52600" y="1752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Kitchen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971800" y="1600200"/>
            <a:ext cx="0" cy="68580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48000" y="2286000"/>
            <a:ext cx="609600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71800" y="174913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3.5 ft.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05400" y="5486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Temperature </a:t>
            </a:r>
          </a:p>
        </p:txBody>
      </p:sp>
    </p:spTree>
    <p:extLst>
      <p:ext uri="{BB962C8B-B14F-4D97-AF65-F5344CB8AC3E}">
        <p14:creationId xmlns:p14="http://schemas.microsoft.com/office/powerpoint/2010/main" val="35523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</a:t>
            </a:r>
          </a:p>
        </p:txBody>
      </p:sp>
    </p:spTree>
    <p:extLst>
      <p:ext uri="{BB962C8B-B14F-4D97-AF65-F5344CB8AC3E}">
        <p14:creationId xmlns:p14="http://schemas.microsoft.com/office/powerpoint/2010/main" val="853993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2514600"/>
            <a:ext cx="5257800" cy="35090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5562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Parka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889" y="679938"/>
            <a:ext cx="4590221" cy="603286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42499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Parka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411" y="762000"/>
            <a:ext cx="4597178" cy="5791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15" y="363415"/>
            <a:ext cx="2024944" cy="2667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362200" y="1696915"/>
            <a:ext cx="1867224" cy="169691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082" y="4199900"/>
            <a:ext cx="4038600" cy="24295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3810000" y="5029200"/>
            <a:ext cx="990600" cy="2286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17548" y="1116622"/>
            <a:ext cx="572639" cy="58029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02924" y="2341683"/>
            <a:ext cx="572639" cy="58029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2717" y="363415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Library Card</a:t>
            </a:r>
          </a:p>
        </p:txBody>
      </p:sp>
    </p:spTree>
    <p:extLst>
      <p:ext uri="{BB962C8B-B14F-4D97-AF65-F5344CB8AC3E}">
        <p14:creationId xmlns:p14="http://schemas.microsoft.com/office/powerpoint/2010/main" val="338976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2" animBg="1"/>
      <p:bldP spid="16" grpId="3" animBg="1"/>
      <p:bldP spid="18" grpId="2" animBg="1"/>
      <p:bldP spid="18" grpId="3" animBg="1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Parka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411" y="762000"/>
            <a:ext cx="4597178" cy="5791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" y="4624977"/>
            <a:ext cx="4642647" cy="172284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267200" y="5257800"/>
            <a:ext cx="914400" cy="2286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71146" y="457205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 inch blade</a:t>
            </a:r>
          </a:p>
        </p:txBody>
      </p:sp>
    </p:spTree>
    <p:extLst>
      <p:ext uri="{BB962C8B-B14F-4D97-AF65-F5344CB8AC3E}">
        <p14:creationId xmlns:p14="http://schemas.microsoft.com/office/powerpoint/2010/main" val="220434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Parka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405" y="762000"/>
            <a:ext cx="4971189" cy="57912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16248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T-Shirt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600200"/>
            <a:ext cx="3227075" cy="41148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600200"/>
            <a:ext cx="3211939" cy="41206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Oval 4"/>
          <p:cNvSpPr/>
          <p:nvPr/>
        </p:nvSpPr>
        <p:spPr>
          <a:xfrm>
            <a:off x="2400598" y="3429000"/>
            <a:ext cx="381000" cy="533400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76600" y="3402623"/>
            <a:ext cx="381000" cy="533400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51083" y="2743200"/>
            <a:ext cx="381000" cy="533400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71699" y="3355731"/>
            <a:ext cx="381000" cy="533400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3505200"/>
            <a:ext cx="381000" cy="533400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848600" y="3513992"/>
            <a:ext cx="381000" cy="533400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99336" y="5448300"/>
            <a:ext cx="24000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39098" y="5448300"/>
            <a:ext cx="24000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80099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Knives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825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628900" y="228791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3" y="274638"/>
            <a:ext cx="8335114" cy="63604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7800" y="5410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Knives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312320" y="1592155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50420" y="15128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899166"/>
            <a:ext cx="3887629" cy="259457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724400" y="3448997"/>
            <a:ext cx="1993392" cy="62846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72654" y="1123161"/>
            <a:ext cx="5274051" cy="351985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Oval 13"/>
          <p:cNvSpPr/>
          <p:nvPr/>
        </p:nvSpPr>
        <p:spPr>
          <a:xfrm rot="1886644">
            <a:off x="1370154" y="3569478"/>
            <a:ext cx="1447800" cy="91151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31423" y="259813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inch blade</a:t>
            </a:r>
          </a:p>
        </p:txBody>
      </p:sp>
    </p:spTree>
    <p:extLst>
      <p:ext uri="{BB962C8B-B14F-4D97-AF65-F5344CB8AC3E}">
        <p14:creationId xmlns:p14="http://schemas.microsoft.com/office/powerpoint/2010/main" val="362559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4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359"/>
            <a:ext cx="8229600" cy="643918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6818 62 Ave. NE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1439333" y="3048000"/>
            <a:ext cx="1676400" cy="9144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14400"/>
            <a:ext cx="6831806" cy="54266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162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628900" y="228791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3" y="274638"/>
            <a:ext cx="8335114" cy="63604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0" y="5409053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Knives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312320" y="1592155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50420" y="151286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204779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62100" y="197743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36" y="3113653"/>
            <a:ext cx="4973728" cy="331942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4572000" y="5376815"/>
            <a:ext cx="821200" cy="788163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332" y="466160"/>
            <a:ext cx="3716843" cy="248058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1259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821041"/>
            <a:ext cx="4800352" cy="3203713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628900" y="228791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43" y="274638"/>
            <a:ext cx="8335114" cy="63604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7800" y="5410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Knives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904" y="1924086"/>
            <a:ext cx="4457824" cy="29751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1752600" y="134366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95555" y="126347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395" y="2059310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837" y="1918309"/>
            <a:ext cx="4570278" cy="3050164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4308216" y="1592441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82341" y="1988944"/>
            <a:ext cx="31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6062" y="1521909"/>
            <a:ext cx="31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 rot="5400000">
            <a:off x="4265459" y="3746854"/>
            <a:ext cx="814507" cy="50039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5400000">
            <a:off x="4768035" y="3737178"/>
            <a:ext cx="716805" cy="42205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888569">
            <a:off x="2832561" y="3821774"/>
            <a:ext cx="1460091" cy="914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1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3" grpId="0" animBg="1"/>
      <p:bldP spid="23" grpId="1" animBg="1"/>
      <p:bldP spid="26" grpId="0" animBg="1"/>
      <p:bldP spid="26" grpId="1" animBg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628900" y="228791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3" y="274638"/>
            <a:ext cx="8335114" cy="63604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7800" y="5410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Knives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2600" y="134366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2600" y="235827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95555" y="126347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0700" y="228791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395" y="2059310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08216" y="1592441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82341" y="1988944"/>
            <a:ext cx="31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6062" y="1521909"/>
            <a:ext cx="31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819309"/>
            <a:ext cx="4914528" cy="327991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Oval 22"/>
          <p:cNvSpPr/>
          <p:nvPr/>
        </p:nvSpPr>
        <p:spPr>
          <a:xfrm rot="5733750">
            <a:off x="3741065" y="4356168"/>
            <a:ext cx="941976" cy="68086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723" y="1978410"/>
            <a:ext cx="4063848" cy="175539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90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628900" y="228791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3" y="274638"/>
            <a:ext cx="8335114" cy="63604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7800" y="5410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Knives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0338" y="2358276"/>
            <a:ext cx="2667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52600" y="134366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2600" y="235827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95555" y="1263478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0842" y="2283917"/>
            <a:ext cx="625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0700" y="228791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992" y="2875660"/>
            <a:ext cx="5867400" cy="254231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1524395" y="2059310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08216" y="1592441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82341" y="1988944"/>
            <a:ext cx="31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6062" y="1521909"/>
            <a:ext cx="312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78808" y="2717757"/>
            <a:ext cx="4678344" cy="312228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Oval 22"/>
          <p:cNvSpPr/>
          <p:nvPr/>
        </p:nvSpPr>
        <p:spPr>
          <a:xfrm rot="6090118">
            <a:off x="3795074" y="3735723"/>
            <a:ext cx="941976" cy="68086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3" grpId="0" animBg="1"/>
      <p:bldP spid="2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229600" cy="1371600"/>
          </a:xfrm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Fired Cartridge Cases (FCCs)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28956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Total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67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3" y="274638"/>
            <a:ext cx="8335114" cy="63604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1222977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7388" y="1152611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57600" y="5492142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Fired Cartridge Cases (FCCs)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846138"/>
            <a:ext cx="3203879" cy="4800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Oval 1"/>
          <p:cNvSpPr/>
          <p:nvPr/>
        </p:nvSpPr>
        <p:spPr>
          <a:xfrm>
            <a:off x="5638800" y="4019578"/>
            <a:ext cx="914400" cy="914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288" y="3246438"/>
            <a:ext cx="2116866" cy="216164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619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74638"/>
            <a:ext cx="8335114" cy="63604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1222977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2900" y="1154946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3478" y="1752600"/>
            <a:ext cx="237522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53478" y="1991003"/>
            <a:ext cx="237522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24878" y="186217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733800" y="55626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Fired Cartridge Cases (FCCs)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15039" y="1788180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34154" y="1919518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34154" y="1677510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3886200" y="1524278"/>
            <a:ext cx="67278" cy="3378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154" y="2257694"/>
            <a:ext cx="4786152" cy="319423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Oval 4"/>
          <p:cNvSpPr/>
          <p:nvPr/>
        </p:nvSpPr>
        <p:spPr>
          <a:xfrm rot="2070672">
            <a:off x="6722307" y="3408024"/>
            <a:ext cx="1542326" cy="213492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1" grpId="0"/>
      <p:bldP spid="24" grpId="0"/>
      <p:bldP spid="25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/>
          <p:cNvCxnSpPr/>
          <p:nvPr/>
        </p:nvCxnSpPr>
        <p:spPr>
          <a:xfrm flipH="1" flipV="1">
            <a:off x="3886200" y="1524278"/>
            <a:ext cx="67278" cy="3378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3" y="274638"/>
            <a:ext cx="8335114" cy="63604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1222977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2900" y="1154946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3478" y="1752600"/>
            <a:ext cx="237522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53478" y="1991003"/>
            <a:ext cx="237522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24878" y="186217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37345" y="197284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47800" y="258687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733800" y="55626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Fired Cartridge Cases (FCCs)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04823" y="1788180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1664" y="1920637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4599" y="1677510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82369" y="190248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85900" y="251651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3886200" y="1561815"/>
            <a:ext cx="67278" cy="3378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929" y="1061219"/>
            <a:ext cx="4914528" cy="32799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3" name="Straight Arrow Connector 2"/>
          <p:cNvCxnSpPr>
            <a:stCxn id="26" idx="2"/>
          </p:cNvCxnSpPr>
          <p:nvPr/>
        </p:nvCxnSpPr>
        <p:spPr>
          <a:xfrm flipH="1">
            <a:off x="2057401" y="2271812"/>
            <a:ext cx="1168" cy="2446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886200" y="3240715"/>
            <a:ext cx="857162" cy="87408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80615" y="1642615"/>
            <a:ext cx="788430" cy="80845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7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6" grpId="0"/>
      <p:bldP spid="27" grpId="0"/>
      <p:bldP spid="2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43" y="274638"/>
            <a:ext cx="8335114" cy="63604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1222977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2900" y="1154946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3478" y="1752600"/>
            <a:ext cx="237522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53478" y="1991003"/>
            <a:ext cx="237522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24878" y="186217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37345" y="197284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47800" y="258687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33162" y="2129397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733800" y="55626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Fired Cartridge Cases (FCCs)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04823" y="1788180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1664" y="1920637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4599" y="1677510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82369" y="190248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85900" y="251651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1262" y="2059031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096" y="2481452"/>
            <a:ext cx="6047765" cy="403622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3886200" y="1524278"/>
            <a:ext cx="67278" cy="3378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057401" y="2271812"/>
            <a:ext cx="1168" cy="2446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495800" y="4155731"/>
            <a:ext cx="857162" cy="87408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3" y="274638"/>
            <a:ext cx="8335114" cy="63604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4800" y="1222977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2900" y="1154946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3478" y="1752600"/>
            <a:ext cx="237522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53478" y="1991003"/>
            <a:ext cx="237522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24878" y="186217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37345" y="197284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47800" y="2586876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34330" y="2117208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92640" y="5358825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Fired Cartridge Cases (FCCs)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04823" y="1788180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1664" y="1920637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4599" y="1677510"/>
            <a:ext cx="4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82369" y="190248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85900" y="251651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2430" y="2046842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886200" y="1524278"/>
            <a:ext cx="67278" cy="3378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45240" y="592601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Total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015" y="2856275"/>
            <a:ext cx="1837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Kitchen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17625" y="1680458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Entry Way</a:t>
            </a:r>
            <a:endParaRPr lang="en-US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765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5591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672" y="1447800"/>
            <a:ext cx="8644656" cy="4495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866900" y="276761"/>
            <a:ext cx="541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Brettler Family Place 3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/>
          </a:p>
        </p:txBody>
      </p:sp>
      <p:sp>
        <p:nvSpPr>
          <p:cNvPr id="5" name="Oval 4"/>
          <p:cNvSpPr/>
          <p:nvPr/>
        </p:nvSpPr>
        <p:spPr>
          <a:xfrm>
            <a:off x="457200" y="3125788"/>
            <a:ext cx="4191000" cy="1752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6172200"/>
            <a:ext cx="864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Brettler</a:t>
            </a:r>
            <a:r>
              <a:rPr lang="en-US" dirty="0"/>
              <a:t> Family Place provides 21 units of affordable housing with supportive services for formerly homeless families.” </a:t>
            </a:r>
            <a:r>
              <a:rPr lang="en-US" sz="1400" dirty="0"/>
              <a:t>www.solid-ground.org </a:t>
            </a:r>
          </a:p>
        </p:txBody>
      </p:sp>
    </p:spTree>
    <p:extLst>
      <p:ext uri="{BB962C8B-B14F-4D97-AF65-F5344CB8AC3E}">
        <p14:creationId xmlns:p14="http://schemas.microsoft.com/office/powerpoint/2010/main" val="410967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Bullet Defects #1-4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8768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316404" cy="6360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19050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ight Arrow 2"/>
          <p:cNvSpPr/>
          <p:nvPr/>
        </p:nvSpPr>
        <p:spPr>
          <a:xfrm rot="596946">
            <a:off x="3284769" y="2039746"/>
            <a:ext cx="380854" cy="127716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913123"/>
            <a:ext cx="3544161" cy="236475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2" name="Right Arrow 11"/>
          <p:cNvSpPr/>
          <p:nvPr/>
        </p:nvSpPr>
        <p:spPr>
          <a:xfrm rot="9510741">
            <a:off x="7266268" y="1116283"/>
            <a:ext cx="914400" cy="322386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51987" y="3355060"/>
            <a:ext cx="3821695" cy="25505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86" y="2352259"/>
            <a:ext cx="1656588" cy="17412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Oval 10"/>
          <p:cNvSpPr/>
          <p:nvPr/>
        </p:nvSpPr>
        <p:spPr>
          <a:xfrm rot="9720167">
            <a:off x="1376155" y="2860621"/>
            <a:ext cx="941976" cy="68086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13" name="Picture 12" descr="K:\Biggs\Photos\2017 Pics\FIT-2017-219301\1-Scene\3912659-B.jpg"/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4016" y="3324766"/>
            <a:ext cx="3546945" cy="3181241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Box 37"/>
          <p:cNvSpPr txBox="1"/>
          <p:nvPr/>
        </p:nvSpPr>
        <p:spPr>
          <a:xfrm>
            <a:off x="4928370" y="4419600"/>
            <a:ext cx="495935" cy="339090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D1</a:t>
            </a:r>
            <a:endParaRPr lang="en-US" sz="1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 rot="18749307">
            <a:off x="4959066" y="4785258"/>
            <a:ext cx="610869" cy="34195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8749307">
            <a:off x="1254386" y="5618976"/>
            <a:ext cx="610869" cy="57096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1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1" grpId="0" animBg="1"/>
      <p:bldP spid="14" grpId="0"/>
      <p:bldP spid="2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316404" cy="6360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3104" y="19050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ight Arrow 11"/>
          <p:cNvSpPr/>
          <p:nvPr/>
        </p:nvSpPr>
        <p:spPr>
          <a:xfrm rot="10024029">
            <a:off x="3115301" y="2103155"/>
            <a:ext cx="304800" cy="11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94" y="2819400"/>
            <a:ext cx="2736797" cy="3657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Oval 1"/>
          <p:cNvSpPr/>
          <p:nvPr/>
        </p:nvSpPr>
        <p:spPr>
          <a:xfrm>
            <a:off x="2057400" y="4403294"/>
            <a:ext cx="510211" cy="5334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K:\Biggs\Photos\2017 Pics\FIT-2017-219301\1-Scene\3912659-B.jp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413" y="3400014"/>
            <a:ext cx="3662895" cy="3076986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Oval 15"/>
          <p:cNvSpPr/>
          <p:nvPr/>
        </p:nvSpPr>
        <p:spPr>
          <a:xfrm>
            <a:off x="6627978" y="3912720"/>
            <a:ext cx="443774" cy="44068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88169" y="3616011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D2</a:t>
            </a:r>
            <a:endParaRPr lang="en-US" sz="105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464" y="940685"/>
            <a:ext cx="3656844" cy="24392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3" name="Right Arrow 12"/>
          <p:cNvSpPr/>
          <p:nvPr/>
        </p:nvSpPr>
        <p:spPr>
          <a:xfrm rot="1193548">
            <a:off x="4778590" y="1903738"/>
            <a:ext cx="812764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439" y="3408821"/>
            <a:ext cx="2575808" cy="171907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4092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6" grpId="0" animBg="1"/>
      <p:bldP spid="5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600"/>
            <a:ext cx="8316404" cy="6360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52750" y="22479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Right Arrow 11"/>
          <p:cNvSpPr/>
          <p:nvPr/>
        </p:nvSpPr>
        <p:spPr>
          <a:xfrm rot="8404415">
            <a:off x="3133276" y="2168029"/>
            <a:ext cx="379733" cy="168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899083" y="2819400"/>
            <a:ext cx="1716319" cy="199796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 descr="K:\Biggs\Photos\2017 Pics\FIT-2017-219301\1-Scene\3912659-B.jpg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413" y="3400014"/>
            <a:ext cx="3662895" cy="3076986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5705951" y="5480539"/>
            <a:ext cx="510211" cy="5334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36544" y="5111207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D3</a:t>
            </a:r>
            <a:endParaRPr lang="en-US" sz="105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186" y="990599"/>
            <a:ext cx="3683122" cy="253204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3" name="Right Arrow 12"/>
          <p:cNvSpPr/>
          <p:nvPr/>
        </p:nvSpPr>
        <p:spPr>
          <a:xfrm rot="12873316">
            <a:off x="7175073" y="2774514"/>
            <a:ext cx="1171415" cy="321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5835162" y="1676400"/>
            <a:ext cx="765866" cy="684531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/>
      <p:bldP spid="13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316404" cy="6360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0803" y="2114002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Right Arrow 11"/>
          <p:cNvSpPr/>
          <p:nvPr/>
        </p:nvSpPr>
        <p:spPr>
          <a:xfrm rot="596946">
            <a:off x="3208569" y="2165541"/>
            <a:ext cx="380854" cy="127716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81" y="911468"/>
            <a:ext cx="3114049" cy="4422531"/>
          </a:xfrm>
          <a:prstGeom prst="rect">
            <a:avLst/>
          </a:prstGeom>
          <a:ln w="190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7686905" y="2819400"/>
            <a:ext cx="411092" cy="4572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86905" y="2450068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D4</a:t>
            </a:r>
            <a:endParaRPr lang="en-US" sz="105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39468" y="1649398"/>
            <a:ext cx="4419599" cy="294960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Oval 1"/>
          <p:cNvSpPr/>
          <p:nvPr/>
        </p:nvSpPr>
        <p:spPr>
          <a:xfrm>
            <a:off x="4634867" y="911468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007" y="2819400"/>
            <a:ext cx="3177701" cy="2133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3" name="Oval 12"/>
          <p:cNvSpPr/>
          <p:nvPr/>
        </p:nvSpPr>
        <p:spPr>
          <a:xfrm>
            <a:off x="4911181" y="4419599"/>
            <a:ext cx="914400" cy="9144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/>
      <p:bldP spid="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316404" cy="6360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19050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3104" y="19050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0804" y="2209800"/>
            <a:ext cx="381000" cy="381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2750" y="22479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ight Arrow 6"/>
          <p:cNvSpPr/>
          <p:nvPr/>
        </p:nvSpPr>
        <p:spPr>
          <a:xfrm rot="8988227">
            <a:off x="3168079" y="1871646"/>
            <a:ext cx="616258" cy="321811"/>
          </a:xfrm>
          <a:prstGeom prst="rightArrow">
            <a:avLst>
              <a:gd name="adj1" fmla="val 3121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211824">
            <a:off x="2799157" y="1843425"/>
            <a:ext cx="616258" cy="321811"/>
          </a:xfrm>
          <a:prstGeom prst="rightArrow">
            <a:avLst>
              <a:gd name="adj1" fmla="val 31219"/>
              <a:gd name="adj2" fmla="val 5000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81804" y="5334000"/>
            <a:ext cx="435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Bullet Defects 2 &amp; 3: from entryway 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Bullet Defects 1 &amp; 4: from kitchen </a:t>
            </a:r>
          </a:p>
        </p:txBody>
      </p:sp>
    </p:spTree>
    <p:extLst>
      <p:ext uri="{BB962C8B-B14F-4D97-AF65-F5344CB8AC3E}">
        <p14:creationId xmlns:p14="http://schemas.microsoft.com/office/powerpoint/2010/main" val="262363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9" grpId="0"/>
      <p:bldP spid="10" grpId="0"/>
      <p:bldP spid="10" grpId="1"/>
      <p:bldP spid="7" grpId="0" animBg="1"/>
      <p:bldP spid="7" grpId="1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8077200" cy="61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7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Officer </a:t>
            </a:r>
            <a:r>
              <a:rPr lang="en-US" dirty="0" err="1"/>
              <a:t>McNew’s</a:t>
            </a:r>
            <a:r>
              <a:rPr lang="en-US" dirty="0"/>
              <a:t> 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3651"/>
            <a:ext cx="914400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68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/>
              <a:t>Lyles’ 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" y="762000"/>
            <a:ext cx="913407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07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Autopsy Report: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Bullets Recovered</a:t>
            </a:r>
          </a:p>
        </p:txBody>
      </p:sp>
    </p:spTree>
    <p:extLst>
      <p:ext uri="{BB962C8B-B14F-4D97-AF65-F5344CB8AC3E}">
        <p14:creationId xmlns:p14="http://schemas.microsoft.com/office/powerpoint/2010/main" val="1939295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5591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66900" y="304800"/>
            <a:ext cx="541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Brettler Family Place 3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524000"/>
            <a:ext cx="8639329" cy="44844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>
            <a:off x="3505200" y="2971800"/>
            <a:ext cx="762000" cy="8382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9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7332518" cy="603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26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5" r="13156"/>
          <a:stretch/>
        </p:blipFill>
        <p:spPr>
          <a:xfrm>
            <a:off x="0" y="1600200"/>
            <a:ext cx="27432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2346" r="18725" b="13175"/>
          <a:stretch/>
        </p:blipFill>
        <p:spPr>
          <a:xfrm>
            <a:off x="6248400" y="1611923"/>
            <a:ext cx="2895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8847"/>
          <a:stretch/>
        </p:blipFill>
        <p:spPr>
          <a:xfrm>
            <a:off x="3156438" y="1600200"/>
            <a:ext cx="2684626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4419600"/>
            <a:ext cx="2667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Pelvis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35923" y="4413738"/>
            <a:ext cx="2667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Buttock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2700" y="4413738"/>
            <a:ext cx="2667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Pelvis</a:t>
            </a:r>
          </a:p>
        </p:txBody>
      </p:sp>
    </p:spTree>
    <p:extLst>
      <p:ext uri="{BB962C8B-B14F-4D97-AF65-F5344CB8AC3E}">
        <p14:creationId xmlns:p14="http://schemas.microsoft.com/office/powerpoint/2010/main" val="10055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Shot Accounting</a:t>
            </a:r>
            <a:b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Recovered FCC</a:t>
            </a:r>
            <a:b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Recovered Fired Bullets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252492"/>
              </p:ext>
            </p:extLst>
          </p:nvPr>
        </p:nvGraphicFramePr>
        <p:xfrm>
          <a:off x="381000" y="3455377"/>
          <a:ext cx="39624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FCCs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77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Speer</a:t>
                      </a:r>
                      <a:r>
                        <a:rPr lang="en-US" sz="1800" b="1" baseline="0" dirty="0"/>
                        <a:t> 9mm Luger +P</a:t>
                      </a:r>
                    </a:p>
                    <a:p>
                      <a:pPr algn="ctr"/>
                      <a:r>
                        <a:rPr lang="en-US" sz="1800" b="1" baseline="0" dirty="0"/>
                        <a:t>(Scene)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611290"/>
              </p:ext>
            </p:extLst>
          </p:nvPr>
        </p:nvGraphicFramePr>
        <p:xfrm>
          <a:off x="4800600" y="3429000"/>
          <a:ext cx="3962400" cy="1836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9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1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Fired Bullets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Scene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61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Autopsy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488785"/>
                  </a:ext>
                </a:extLst>
              </a:tr>
              <a:tr h="43861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83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12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Non-Bullet Defects #5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020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7600" y="19050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316404" cy="63604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6500" y="2069123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885" y="2819400"/>
            <a:ext cx="4001121" cy="26703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863936" y="2834054"/>
            <a:ext cx="240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Defect 5 Tested Negative for Copper and Lead</a:t>
            </a:r>
          </a:p>
        </p:txBody>
      </p:sp>
    </p:spTree>
    <p:extLst>
      <p:ext uri="{BB962C8B-B14F-4D97-AF65-F5344CB8AC3E}">
        <p14:creationId xmlns:p14="http://schemas.microsoft.com/office/powerpoint/2010/main" val="36426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381000"/>
            <a:ext cx="4114800" cy="61685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Oval 1"/>
          <p:cNvSpPr/>
          <p:nvPr/>
        </p:nvSpPr>
        <p:spPr>
          <a:xfrm rot="20812290">
            <a:off x="3946328" y="2345425"/>
            <a:ext cx="944154" cy="63809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21198143">
            <a:off x="3463813" y="2285327"/>
            <a:ext cx="702491" cy="63809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824" y="576072"/>
            <a:ext cx="5102352" cy="570585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 rot="10800000">
            <a:off x="3200400" y="2667000"/>
            <a:ext cx="762000" cy="228600"/>
          </a:xfrm>
          <a:prstGeom prst="rightArrow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72375" y="1242226"/>
            <a:ext cx="6553199" cy="437354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3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04800"/>
            <a:ext cx="7898416" cy="627370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068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7772400" cy="58242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113267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Charleena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C. Lyles   04/24/1987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1193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3939</TotalTime>
  <Words>321</Words>
  <Application>Microsoft Office PowerPoint</Application>
  <PresentationFormat>On-screen Show (4:3)</PresentationFormat>
  <Paragraphs>132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Office Theme</vt:lpstr>
      <vt:lpstr>PowerPoint Presentation</vt:lpstr>
      <vt:lpstr>6818 62 Ave. 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Evidence</vt:lpstr>
      <vt:lpstr>Clothing</vt:lpstr>
      <vt:lpstr>Down Parka</vt:lpstr>
      <vt:lpstr>Down Parka</vt:lpstr>
      <vt:lpstr>Down Parka</vt:lpstr>
      <vt:lpstr>Down Parka</vt:lpstr>
      <vt:lpstr>T-Shirt</vt:lpstr>
      <vt:lpstr>Knives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Fired Cartridge Cases (FCCs)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Bullet Defects #1-4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Officer McNew’s View</vt:lpstr>
      <vt:lpstr>Lyles’ View</vt:lpstr>
      <vt:lpstr>Autopsy Report:   3 Bullets Recovered</vt:lpstr>
      <vt:lpstr>PowerPoint Presentation</vt:lpstr>
      <vt:lpstr>PowerPoint Presentation</vt:lpstr>
      <vt:lpstr>Shot Accounting  Recovered FCC and  Recovered Fired Bullets </vt:lpstr>
      <vt:lpstr>Non-Bullet Defects #5  </vt:lpstr>
      <vt:lpstr>PowerPoint Presentation</vt:lpstr>
    </vt:vector>
  </TitlesOfParts>
  <Company>Seattle Police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biggsk</dc:creator>
  <cp:lastModifiedBy>Thornton, Claire</cp:lastModifiedBy>
  <cp:revision>462</cp:revision>
  <cp:lastPrinted>2017-10-24T20:44:15Z</cp:lastPrinted>
  <dcterms:created xsi:type="dcterms:W3CDTF">2015-03-09T21:48:55Z</dcterms:created>
  <dcterms:modified xsi:type="dcterms:W3CDTF">2022-06-15T22:44:16Z</dcterms:modified>
</cp:coreProperties>
</file>